
<file path=[Content_Types].xml><?xml version="1.0" encoding="utf-8"?>
<Types xmlns="http://schemas.openxmlformats.org/package/2006/content-types">
  <Default Extension="web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7" autoAdjust="0"/>
    <p:restoredTop sz="94660"/>
  </p:normalViewPr>
  <p:slideViewPr>
    <p:cSldViewPr snapToGrid="0">
      <p:cViewPr varScale="1">
        <p:scale>
          <a:sx n="70" d="100"/>
          <a:sy n="70" d="100"/>
        </p:scale>
        <p:origin x="30" y="3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211715-4641-452A-875B-D2A02BAF467A}" type="datetimeFigureOut">
              <a:rPr lang="en-US" smtClean="0"/>
              <a:t>4/10/2024</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7ADB47-59C6-4A15-9CA7-99173C3457C5}" type="slidenum">
              <a:rPr lang="en-US" smtClean="0"/>
              <a:t>‹#›</a:t>
            </a:fld>
            <a:endParaRPr lang="en-US"/>
          </a:p>
        </p:txBody>
      </p:sp>
    </p:spTree>
    <p:extLst>
      <p:ext uri="{BB962C8B-B14F-4D97-AF65-F5344CB8AC3E}">
        <p14:creationId xmlns:p14="http://schemas.microsoft.com/office/powerpoint/2010/main" val="4278087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7196" y="-12419"/>
            <a:ext cx="7794333" cy="10083238"/>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961006" y="3526650"/>
            <a:ext cx="4952711" cy="2414576"/>
          </a:xfrm>
        </p:spPr>
        <p:txBody>
          <a:bodyPr anchor="b">
            <a:noAutofit/>
          </a:bodyPr>
          <a:lstStyle>
            <a:lvl1pPr algn="r">
              <a:defRPr sz="459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61006" y="5941224"/>
            <a:ext cx="4952711" cy="1608785"/>
          </a:xfrm>
        </p:spPr>
        <p:txBody>
          <a:bodyPr anchor="t"/>
          <a:lstStyle>
            <a:lvl1pPr marL="0" indent="0" algn="r">
              <a:buNone/>
              <a:defRPr>
                <a:solidFill>
                  <a:schemeClr val="tx1">
                    <a:lumMod val="50000"/>
                    <a:lumOff val="50000"/>
                  </a:schemeClr>
                </a:solidFill>
              </a:defRPr>
            </a:lvl1pPr>
            <a:lvl2pPr marL="388620" indent="0" algn="ctr">
              <a:buNone/>
              <a:defRPr>
                <a:solidFill>
                  <a:schemeClr val="tx1">
                    <a:tint val="75000"/>
                  </a:schemeClr>
                </a:solidFill>
              </a:defRPr>
            </a:lvl2pPr>
            <a:lvl3pPr marL="777240" indent="0" algn="ctr">
              <a:buNone/>
              <a:defRPr>
                <a:solidFill>
                  <a:schemeClr val="tx1">
                    <a:tint val="75000"/>
                  </a:schemeClr>
                </a:solidFill>
              </a:defRPr>
            </a:lvl3pPr>
            <a:lvl4pPr marL="1165860" indent="0" algn="ctr">
              <a:buNone/>
              <a:defRPr>
                <a:solidFill>
                  <a:schemeClr val="tx1">
                    <a:tint val="75000"/>
                  </a:schemeClr>
                </a:solidFill>
              </a:defRPr>
            </a:lvl4pPr>
            <a:lvl5pPr marL="1554480" indent="0" algn="ctr">
              <a:buNone/>
              <a:defRPr>
                <a:solidFill>
                  <a:schemeClr val="tx1">
                    <a:tint val="75000"/>
                  </a:schemeClr>
                </a:solidFill>
              </a:defRPr>
            </a:lvl5pPr>
            <a:lvl6pPr marL="1943100" indent="0" algn="ctr">
              <a:buNone/>
              <a:defRPr>
                <a:solidFill>
                  <a:schemeClr val="tx1">
                    <a:tint val="75000"/>
                  </a:schemeClr>
                </a:solidFill>
              </a:defRPr>
            </a:lvl6pPr>
            <a:lvl7pPr marL="2331720" indent="0" algn="ctr">
              <a:buNone/>
              <a:defRPr>
                <a:solidFill>
                  <a:schemeClr val="tx1">
                    <a:tint val="75000"/>
                  </a:schemeClr>
                </a:solidFill>
              </a:defRPr>
            </a:lvl7pPr>
            <a:lvl8pPr marL="2720340" indent="0" algn="ctr">
              <a:buNone/>
              <a:defRPr>
                <a:solidFill>
                  <a:schemeClr val="tx1">
                    <a:tint val="75000"/>
                  </a:schemeClr>
                </a:solidFill>
              </a:defRPr>
            </a:lvl8pPr>
            <a:lvl9pPr marL="310896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7AE9B9B-5882-4FAC-B033-6F69EF59F7AB}" type="datetimeFigureOut">
              <a:rPr lang="en-US" smtClean="0"/>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7A035-8C04-439A-8BFF-FB6630E8EA69}" type="slidenum">
              <a:rPr lang="en-US" smtClean="0"/>
              <a:t>‹#›</a:t>
            </a:fld>
            <a:endParaRPr lang="en-US"/>
          </a:p>
        </p:txBody>
      </p:sp>
    </p:spTree>
    <p:extLst>
      <p:ext uri="{BB962C8B-B14F-4D97-AF65-F5344CB8AC3E}">
        <p14:creationId xmlns:p14="http://schemas.microsoft.com/office/powerpoint/2010/main" val="2002717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AE9B9B-5882-4FAC-B033-6F69EF59F7AB}" type="datetimeFigureOut">
              <a:rPr lang="en-US" smtClean="0"/>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7A035-8C04-439A-8BFF-FB6630E8EA69}" type="slidenum">
              <a:rPr lang="en-US" smtClean="0"/>
              <a:t>‹#›</a:t>
            </a:fld>
            <a:endParaRPr lang="en-US"/>
          </a:p>
        </p:txBody>
      </p:sp>
    </p:spTree>
    <p:extLst>
      <p:ext uri="{BB962C8B-B14F-4D97-AF65-F5344CB8AC3E}">
        <p14:creationId xmlns:p14="http://schemas.microsoft.com/office/powerpoint/2010/main" val="438860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8159" y="3961274"/>
            <a:ext cx="5395558" cy="2678985"/>
          </a:xfrm>
        </p:spPr>
        <p:txBody>
          <a:bodyPr anchor="b"/>
          <a:lstStyle>
            <a:lvl1pPr algn="l">
              <a:defRPr sz="3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8159" y="6640257"/>
            <a:ext cx="5395558" cy="1261920"/>
          </a:xfrm>
        </p:spPr>
        <p:txBody>
          <a:bodyPr anchor="t"/>
          <a:lstStyle>
            <a:lvl1pPr marL="0" indent="0" algn="l">
              <a:buNone/>
              <a:defRPr sz="1700">
                <a:solidFill>
                  <a:schemeClr val="tx1">
                    <a:lumMod val="50000"/>
                    <a:lumOff val="50000"/>
                  </a:schemeClr>
                </a:solidFill>
              </a:defRPr>
            </a:lvl1pPr>
            <a:lvl2pPr marL="388620" indent="0">
              <a:buNone/>
              <a:defRPr sz="1530">
                <a:solidFill>
                  <a:schemeClr val="tx1">
                    <a:tint val="75000"/>
                  </a:schemeClr>
                </a:solidFill>
              </a:defRPr>
            </a:lvl2pPr>
            <a:lvl3pPr marL="777240" indent="0">
              <a:buNone/>
              <a:defRPr sz="1360">
                <a:solidFill>
                  <a:schemeClr val="tx1">
                    <a:tint val="75000"/>
                  </a:schemeClr>
                </a:solidFill>
              </a:defRPr>
            </a:lvl3pPr>
            <a:lvl4pPr marL="1165860" indent="0">
              <a:buNone/>
              <a:defRPr sz="1190">
                <a:solidFill>
                  <a:schemeClr val="tx1">
                    <a:tint val="75000"/>
                  </a:schemeClr>
                </a:solidFill>
              </a:defRPr>
            </a:lvl4pPr>
            <a:lvl5pPr marL="1554480" indent="0">
              <a:buNone/>
              <a:defRPr sz="1190">
                <a:solidFill>
                  <a:schemeClr val="tx1">
                    <a:tint val="75000"/>
                  </a:schemeClr>
                </a:solidFill>
              </a:defRPr>
            </a:lvl5pPr>
            <a:lvl6pPr marL="1943100" indent="0">
              <a:buNone/>
              <a:defRPr sz="1190">
                <a:solidFill>
                  <a:schemeClr val="tx1">
                    <a:tint val="75000"/>
                  </a:schemeClr>
                </a:solidFill>
              </a:defRPr>
            </a:lvl6pPr>
            <a:lvl7pPr marL="2331720" indent="0">
              <a:buNone/>
              <a:defRPr sz="1190">
                <a:solidFill>
                  <a:schemeClr val="tx1">
                    <a:tint val="75000"/>
                  </a:schemeClr>
                </a:solidFill>
              </a:defRPr>
            </a:lvl7pPr>
            <a:lvl8pPr marL="2720340" indent="0">
              <a:buNone/>
              <a:defRPr sz="1190">
                <a:solidFill>
                  <a:schemeClr val="tx1">
                    <a:tint val="75000"/>
                  </a:schemeClr>
                </a:solidFill>
              </a:defRPr>
            </a:lvl8pPr>
            <a:lvl9pPr marL="3108960" indent="0">
              <a:buNone/>
              <a:defRPr sz="119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AE9B9B-5882-4FAC-B033-6F69EF59F7AB}" type="datetimeFigureOut">
              <a:rPr lang="en-US" smtClean="0"/>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7A035-8C04-439A-8BFF-FB6630E8EA69}" type="slidenum">
              <a:rPr lang="en-US" smtClean="0"/>
              <a:t>‹#›</a:t>
            </a:fld>
            <a:endParaRPr lang="en-US"/>
          </a:p>
        </p:txBody>
      </p:sp>
    </p:spTree>
    <p:extLst>
      <p:ext uri="{BB962C8B-B14F-4D97-AF65-F5344CB8AC3E}">
        <p14:creationId xmlns:p14="http://schemas.microsoft.com/office/powerpoint/2010/main" val="738328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8160" y="894080"/>
            <a:ext cx="5395557" cy="1937173"/>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18160" y="3168864"/>
            <a:ext cx="2624893" cy="5691799"/>
          </a:xfrm>
        </p:spPr>
        <p:txBody>
          <a:bodyPr>
            <a:normAutofit/>
          </a:bodyPr>
          <a:lstStyle>
            <a:lvl1pPr>
              <a:defRPr sz="1530"/>
            </a:lvl1pPr>
            <a:lvl2pPr>
              <a:defRPr sz="1360"/>
            </a:lvl2pPr>
            <a:lvl3pPr>
              <a:defRPr sz="1190"/>
            </a:lvl3pPr>
            <a:lvl4pPr>
              <a:defRPr sz="1020"/>
            </a:lvl4pPr>
            <a:lvl5pPr>
              <a:defRPr sz="1020"/>
            </a:lvl5pPr>
            <a:lvl6pPr>
              <a:defRPr sz="1020"/>
            </a:lvl6pPr>
            <a:lvl7pPr>
              <a:defRPr sz="1020"/>
            </a:lvl7pPr>
            <a:lvl8pPr>
              <a:defRPr sz="1020"/>
            </a:lvl8pPr>
            <a:lvl9pPr>
              <a:defRPr sz="102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288823" y="3168866"/>
            <a:ext cx="2624894" cy="5691800"/>
          </a:xfrm>
        </p:spPr>
        <p:txBody>
          <a:bodyPr>
            <a:normAutofit/>
          </a:bodyPr>
          <a:lstStyle>
            <a:lvl1pPr>
              <a:defRPr sz="1530"/>
            </a:lvl1pPr>
            <a:lvl2pPr>
              <a:defRPr sz="1360"/>
            </a:lvl2pPr>
            <a:lvl3pPr>
              <a:defRPr sz="1190"/>
            </a:lvl3pPr>
            <a:lvl4pPr>
              <a:defRPr sz="1020"/>
            </a:lvl4pPr>
            <a:lvl5pPr>
              <a:defRPr sz="1020"/>
            </a:lvl5pPr>
            <a:lvl6pPr>
              <a:defRPr sz="1020"/>
            </a:lvl6pPr>
            <a:lvl7pPr>
              <a:defRPr sz="1020"/>
            </a:lvl7pPr>
            <a:lvl8pPr>
              <a:defRPr sz="1020"/>
            </a:lvl8pPr>
            <a:lvl9pPr>
              <a:defRPr sz="102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AE9B9B-5882-4FAC-B033-6F69EF59F7AB}" type="datetimeFigureOut">
              <a:rPr lang="en-US" smtClean="0"/>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97A035-8C04-439A-8BFF-FB6630E8EA69}" type="slidenum">
              <a:rPr lang="en-US" smtClean="0"/>
              <a:t>‹#›</a:t>
            </a:fld>
            <a:endParaRPr lang="en-US"/>
          </a:p>
        </p:txBody>
      </p:sp>
    </p:spTree>
    <p:extLst>
      <p:ext uri="{BB962C8B-B14F-4D97-AF65-F5344CB8AC3E}">
        <p14:creationId xmlns:p14="http://schemas.microsoft.com/office/powerpoint/2010/main" val="4187824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8160" y="894080"/>
            <a:ext cx="5395556" cy="1937173"/>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18159" y="3169442"/>
            <a:ext cx="2627071" cy="845184"/>
          </a:xfrm>
        </p:spPr>
        <p:txBody>
          <a:bodyPr anchor="b">
            <a:noAutofit/>
          </a:bodyPr>
          <a:lstStyle>
            <a:lvl1pPr marL="0" indent="0">
              <a:buNone/>
              <a:defRPr sz="2040" b="0"/>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Edit Master text styles</a:t>
            </a:r>
          </a:p>
        </p:txBody>
      </p:sp>
      <p:sp>
        <p:nvSpPr>
          <p:cNvPr id="4" name="Content Placeholder 3"/>
          <p:cNvSpPr>
            <a:spLocks noGrp="1"/>
          </p:cNvSpPr>
          <p:nvPr>
            <p:ph sz="half" idx="2"/>
          </p:nvPr>
        </p:nvSpPr>
        <p:spPr>
          <a:xfrm>
            <a:off x="518159" y="4014628"/>
            <a:ext cx="2627071" cy="484603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286644" y="3169442"/>
            <a:ext cx="2627071" cy="845184"/>
          </a:xfrm>
        </p:spPr>
        <p:txBody>
          <a:bodyPr anchor="b">
            <a:noAutofit/>
          </a:bodyPr>
          <a:lstStyle>
            <a:lvl1pPr marL="0" indent="0">
              <a:buNone/>
              <a:defRPr sz="2040" b="0"/>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Edit Master text styles</a:t>
            </a:r>
          </a:p>
        </p:txBody>
      </p:sp>
      <p:sp>
        <p:nvSpPr>
          <p:cNvPr id="6" name="Content Placeholder 5"/>
          <p:cNvSpPr>
            <a:spLocks noGrp="1"/>
          </p:cNvSpPr>
          <p:nvPr>
            <p:ph sz="quarter" idx="4"/>
          </p:nvPr>
        </p:nvSpPr>
        <p:spPr>
          <a:xfrm>
            <a:off x="3286644" y="4014628"/>
            <a:ext cx="2627071" cy="484603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AE9B9B-5882-4FAC-B033-6F69EF59F7AB}" type="datetimeFigureOut">
              <a:rPr lang="en-US" smtClean="0"/>
              <a:t>4/10/2024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97A035-8C04-439A-8BFF-FB6630E8EA69}" type="slidenum">
              <a:rPr lang="en-US" smtClean="0"/>
              <a:t>‹#›</a:t>
            </a:fld>
            <a:endParaRPr lang="en-US"/>
          </a:p>
        </p:txBody>
      </p:sp>
    </p:spTree>
    <p:extLst>
      <p:ext uri="{BB962C8B-B14F-4D97-AF65-F5344CB8AC3E}">
        <p14:creationId xmlns:p14="http://schemas.microsoft.com/office/powerpoint/2010/main" val="1724023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8159" y="894080"/>
            <a:ext cx="5395557" cy="1937173"/>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7AE9B9B-5882-4FAC-B033-6F69EF59F7AB}" type="datetimeFigureOut">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97A035-8C04-439A-8BFF-FB6630E8EA69}" type="slidenum">
              <a:rPr lang="en-US" smtClean="0"/>
              <a:t>‹#›</a:t>
            </a:fld>
            <a:endParaRPr lang="en-US"/>
          </a:p>
        </p:txBody>
      </p:sp>
    </p:spTree>
    <p:extLst>
      <p:ext uri="{BB962C8B-B14F-4D97-AF65-F5344CB8AC3E}">
        <p14:creationId xmlns:p14="http://schemas.microsoft.com/office/powerpoint/2010/main" val="3440366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AE9B9B-5882-4FAC-B033-6F69EF59F7AB}" type="datetimeFigureOut">
              <a:rPr lang="en-US" smtClean="0"/>
              <a:t>4/10/2024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97A035-8C04-439A-8BFF-FB6630E8EA69}" type="slidenum">
              <a:rPr lang="en-US" smtClean="0"/>
              <a:t>‹#›</a:t>
            </a:fld>
            <a:endParaRPr lang="en-US"/>
          </a:p>
        </p:txBody>
      </p:sp>
    </p:spTree>
    <p:extLst>
      <p:ext uri="{BB962C8B-B14F-4D97-AF65-F5344CB8AC3E}">
        <p14:creationId xmlns:p14="http://schemas.microsoft.com/office/powerpoint/2010/main" val="100781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59" y="2197953"/>
            <a:ext cx="2371655" cy="1875083"/>
          </a:xfrm>
        </p:spPr>
        <p:txBody>
          <a:bodyPr anchor="b">
            <a:normAutofit/>
          </a:bodyPr>
          <a:lstStyle>
            <a:lvl1pPr>
              <a:defRPr sz="1700"/>
            </a:lvl1pPr>
          </a:lstStyle>
          <a:p>
            <a:r>
              <a:rPr lang="en-US" smtClean="0"/>
              <a:t>Click to edit Master title style</a:t>
            </a:r>
            <a:endParaRPr lang="en-US" dirty="0"/>
          </a:p>
        </p:txBody>
      </p:sp>
      <p:sp>
        <p:nvSpPr>
          <p:cNvPr id="3" name="Content Placeholder 2"/>
          <p:cNvSpPr>
            <a:spLocks noGrp="1"/>
          </p:cNvSpPr>
          <p:nvPr>
            <p:ph idx="1"/>
          </p:nvPr>
        </p:nvSpPr>
        <p:spPr>
          <a:xfrm>
            <a:off x="3035584" y="755224"/>
            <a:ext cx="2878131" cy="810544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18159" y="4073035"/>
            <a:ext cx="2371655" cy="3790525"/>
          </a:xfrm>
        </p:spPr>
        <p:txBody>
          <a:bodyPr>
            <a:normAutofit/>
          </a:bodyPr>
          <a:lstStyle>
            <a:lvl1pPr marL="0" indent="0">
              <a:buNone/>
              <a:defRPr sz="1190"/>
            </a:lvl1pPr>
            <a:lvl2pPr marL="291465" indent="0">
              <a:buNone/>
              <a:defRPr sz="893"/>
            </a:lvl2pPr>
            <a:lvl3pPr marL="582930" indent="0">
              <a:buNone/>
              <a:defRPr sz="765"/>
            </a:lvl3pPr>
            <a:lvl4pPr marL="874395" indent="0">
              <a:buNone/>
              <a:defRPr sz="638"/>
            </a:lvl4pPr>
            <a:lvl5pPr marL="1165860" indent="0">
              <a:buNone/>
              <a:defRPr sz="638"/>
            </a:lvl5pPr>
            <a:lvl6pPr marL="1457325" indent="0">
              <a:buNone/>
              <a:defRPr sz="638"/>
            </a:lvl6pPr>
            <a:lvl7pPr marL="1748790" indent="0">
              <a:buNone/>
              <a:defRPr sz="638"/>
            </a:lvl7pPr>
            <a:lvl8pPr marL="2040255" indent="0">
              <a:buNone/>
              <a:defRPr sz="638"/>
            </a:lvl8pPr>
            <a:lvl9pPr marL="2331720" indent="0">
              <a:buNone/>
              <a:defRPr sz="638"/>
            </a:lvl9pPr>
          </a:lstStyle>
          <a:p>
            <a:pPr lvl="0"/>
            <a:r>
              <a:rPr lang="en-US" smtClean="0"/>
              <a:t>Edit Master text styles</a:t>
            </a:r>
          </a:p>
        </p:txBody>
      </p:sp>
      <p:sp>
        <p:nvSpPr>
          <p:cNvPr id="5" name="Date Placeholder 4"/>
          <p:cNvSpPr>
            <a:spLocks noGrp="1"/>
          </p:cNvSpPr>
          <p:nvPr>
            <p:ph type="dt" sz="half" idx="10"/>
          </p:nvPr>
        </p:nvSpPr>
        <p:spPr/>
        <p:txBody>
          <a:bodyPr/>
          <a:lstStyle/>
          <a:p>
            <a:fld id="{97AE9B9B-5882-4FAC-B033-6F69EF59F7AB}" type="datetimeFigureOut">
              <a:rPr lang="en-US" smtClean="0"/>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97A035-8C04-439A-8BFF-FB6630E8EA69}" type="slidenum">
              <a:rPr lang="en-US" smtClean="0"/>
              <a:t>‹#›</a:t>
            </a:fld>
            <a:endParaRPr lang="en-US"/>
          </a:p>
        </p:txBody>
      </p:sp>
    </p:spTree>
    <p:extLst>
      <p:ext uri="{BB962C8B-B14F-4D97-AF65-F5344CB8AC3E}">
        <p14:creationId xmlns:p14="http://schemas.microsoft.com/office/powerpoint/2010/main" val="1319685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59" y="7040880"/>
            <a:ext cx="5395557" cy="831216"/>
          </a:xfrm>
        </p:spPr>
        <p:txBody>
          <a:bodyPr anchor="b">
            <a:normAutofit/>
          </a:bodyPr>
          <a:lstStyle>
            <a:lvl1pPr algn="l">
              <a:defRPr sz="204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159" y="894080"/>
            <a:ext cx="5395557" cy="5640386"/>
          </a:xfrm>
        </p:spPr>
        <p:txBody>
          <a:bodyPr anchor="t">
            <a:normAutofit/>
          </a:bodyPr>
          <a:lstStyle>
            <a:lvl1pPr marL="0" indent="0" algn="ctr">
              <a:buNone/>
              <a:defRPr sz="1360"/>
            </a:lvl1pPr>
            <a:lvl2pPr marL="388620" indent="0">
              <a:buNone/>
              <a:defRPr sz="1360"/>
            </a:lvl2pPr>
            <a:lvl3pPr marL="777240" indent="0">
              <a:buNone/>
              <a:defRPr sz="1360"/>
            </a:lvl3pPr>
            <a:lvl4pPr marL="1165860" indent="0">
              <a:buNone/>
              <a:defRPr sz="1360"/>
            </a:lvl4pPr>
            <a:lvl5pPr marL="1554480" indent="0">
              <a:buNone/>
              <a:defRPr sz="1360"/>
            </a:lvl5pPr>
            <a:lvl6pPr marL="1943100" indent="0">
              <a:buNone/>
              <a:defRPr sz="1360"/>
            </a:lvl6pPr>
            <a:lvl7pPr marL="2331720" indent="0">
              <a:buNone/>
              <a:defRPr sz="1360"/>
            </a:lvl7pPr>
            <a:lvl8pPr marL="2720340" indent="0">
              <a:buNone/>
              <a:defRPr sz="1360"/>
            </a:lvl8pPr>
            <a:lvl9pPr marL="3108960" indent="0">
              <a:buNone/>
              <a:defRPr sz="1360"/>
            </a:lvl9pPr>
          </a:lstStyle>
          <a:p>
            <a:r>
              <a:rPr lang="en-US" smtClean="0"/>
              <a:t>Click icon to add picture</a:t>
            </a:r>
            <a:endParaRPr lang="en-US" dirty="0"/>
          </a:p>
        </p:txBody>
      </p:sp>
      <p:sp>
        <p:nvSpPr>
          <p:cNvPr id="4" name="Text Placeholder 3"/>
          <p:cNvSpPr>
            <a:spLocks noGrp="1"/>
          </p:cNvSpPr>
          <p:nvPr>
            <p:ph type="body" sz="half" idx="2"/>
          </p:nvPr>
        </p:nvSpPr>
        <p:spPr>
          <a:xfrm>
            <a:off x="518159" y="7872096"/>
            <a:ext cx="5395557" cy="988569"/>
          </a:xfrm>
        </p:spPr>
        <p:txBody>
          <a:bodyPr>
            <a:normAutofit/>
          </a:bodyPr>
          <a:lstStyle>
            <a:lvl1pPr marL="0" indent="0">
              <a:buNone/>
              <a:defRPr sz="1020"/>
            </a:lvl1pPr>
            <a:lvl2pPr marL="388620" indent="0">
              <a:buNone/>
              <a:defRPr sz="1020"/>
            </a:lvl2pPr>
            <a:lvl3pPr marL="777240" indent="0">
              <a:buNone/>
              <a:defRPr sz="850"/>
            </a:lvl3pPr>
            <a:lvl4pPr marL="1165860" indent="0">
              <a:buNone/>
              <a:defRPr sz="765"/>
            </a:lvl4pPr>
            <a:lvl5pPr marL="1554480" indent="0">
              <a:buNone/>
              <a:defRPr sz="765"/>
            </a:lvl5pPr>
            <a:lvl6pPr marL="1943100" indent="0">
              <a:buNone/>
              <a:defRPr sz="765"/>
            </a:lvl6pPr>
            <a:lvl7pPr marL="2331720" indent="0">
              <a:buNone/>
              <a:defRPr sz="765"/>
            </a:lvl7pPr>
            <a:lvl8pPr marL="2720340" indent="0">
              <a:buNone/>
              <a:defRPr sz="765"/>
            </a:lvl8pPr>
            <a:lvl9pPr marL="3108960" indent="0">
              <a:buNone/>
              <a:defRPr sz="765"/>
            </a:lvl9pPr>
          </a:lstStyle>
          <a:p>
            <a:pPr lvl="0"/>
            <a:r>
              <a:rPr lang="en-US" smtClean="0"/>
              <a:t>Edit Master text styles</a:t>
            </a:r>
          </a:p>
        </p:txBody>
      </p:sp>
      <p:sp>
        <p:nvSpPr>
          <p:cNvPr id="5" name="Date Placeholder 4"/>
          <p:cNvSpPr>
            <a:spLocks noGrp="1"/>
          </p:cNvSpPr>
          <p:nvPr>
            <p:ph type="dt" sz="half" idx="10"/>
          </p:nvPr>
        </p:nvSpPr>
        <p:spPr/>
        <p:txBody>
          <a:bodyPr/>
          <a:lstStyle/>
          <a:p>
            <a:fld id="{97AE9B9B-5882-4FAC-B033-6F69EF59F7AB}" type="datetimeFigureOut">
              <a:rPr lang="en-US" smtClean="0"/>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97A035-8C04-439A-8BFF-FB6630E8EA69}" type="slidenum">
              <a:rPr lang="en-US" smtClean="0"/>
              <a:t>‹#›</a:t>
            </a:fld>
            <a:endParaRPr lang="en-US"/>
          </a:p>
        </p:txBody>
      </p:sp>
    </p:spTree>
    <p:extLst>
      <p:ext uri="{BB962C8B-B14F-4D97-AF65-F5344CB8AC3E}">
        <p14:creationId xmlns:p14="http://schemas.microsoft.com/office/powerpoint/2010/main" val="754509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60" y="894080"/>
            <a:ext cx="5395557" cy="4991947"/>
          </a:xfrm>
        </p:spPr>
        <p:txBody>
          <a:bodyPr anchor="ctr">
            <a:normAutofit/>
          </a:bodyPr>
          <a:lstStyle>
            <a:lvl1pPr algn="l">
              <a:defRPr sz="374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8160" y="6556586"/>
            <a:ext cx="5395557" cy="2304078"/>
          </a:xfrm>
        </p:spPr>
        <p:txBody>
          <a:bodyPr anchor="ctr">
            <a:normAutofit/>
          </a:bodyPr>
          <a:lstStyle>
            <a:lvl1pPr marL="0" indent="0" algn="l">
              <a:buNone/>
              <a:defRPr sz="1530">
                <a:solidFill>
                  <a:schemeClr val="tx1">
                    <a:lumMod val="75000"/>
                    <a:lumOff val="25000"/>
                  </a:schemeClr>
                </a:solidFill>
              </a:defRPr>
            </a:lvl1pPr>
            <a:lvl2pPr marL="388620" indent="0">
              <a:buNone/>
              <a:defRPr sz="1530">
                <a:solidFill>
                  <a:schemeClr val="tx1">
                    <a:tint val="75000"/>
                  </a:schemeClr>
                </a:solidFill>
              </a:defRPr>
            </a:lvl2pPr>
            <a:lvl3pPr marL="777240" indent="0">
              <a:buNone/>
              <a:defRPr sz="1360">
                <a:solidFill>
                  <a:schemeClr val="tx1">
                    <a:tint val="75000"/>
                  </a:schemeClr>
                </a:solidFill>
              </a:defRPr>
            </a:lvl3pPr>
            <a:lvl4pPr marL="1165860" indent="0">
              <a:buNone/>
              <a:defRPr sz="1190">
                <a:solidFill>
                  <a:schemeClr val="tx1">
                    <a:tint val="75000"/>
                  </a:schemeClr>
                </a:solidFill>
              </a:defRPr>
            </a:lvl4pPr>
            <a:lvl5pPr marL="1554480" indent="0">
              <a:buNone/>
              <a:defRPr sz="1190">
                <a:solidFill>
                  <a:schemeClr val="tx1">
                    <a:tint val="75000"/>
                  </a:schemeClr>
                </a:solidFill>
              </a:defRPr>
            </a:lvl5pPr>
            <a:lvl6pPr marL="1943100" indent="0">
              <a:buNone/>
              <a:defRPr sz="1190">
                <a:solidFill>
                  <a:schemeClr val="tx1">
                    <a:tint val="75000"/>
                  </a:schemeClr>
                </a:solidFill>
              </a:defRPr>
            </a:lvl6pPr>
            <a:lvl7pPr marL="2331720" indent="0">
              <a:buNone/>
              <a:defRPr sz="1190">
                <a:solidFill>
                  <a:schemeClr val="tx1">
                    <a:tint val="75000"/>
                  </a:schemeClr>
                </a:solidFill>
              </a:defRPr>
            </a:lvl7pPr>
            <a:lvl8pPr marL="2720340" indent="0">
              <a:buNone/>
              <a:defRPr sz="1190">
                <a:solidFill>
                  <a:schemeClr val="tx1">
                    <a:tint val="75000"/>
                  </a:schemeClr>
                </a:solidFill>
              </a:defRPr>
            </a:lvl8pPr>
            <a:lvl9pPr marL="3108960" indent="0">
              <a:buNone/>
              <a:defRPr sz="119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AE9B9B-5882-4FAC-B033-6F69EF59F7AB}" type="datetimeFigureOut">
              <a:rPr lang="en-US" smtClean="0"/>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7A035-8C04-439A-8BFF-FB6630E8EA69}" type="slidenum">
              <a:rPr lang="en-US" smtClean="0"/>
              <a:t>‹#›</a:t>
            </a:fld>
            <a:endParaRPr lang="en-US"/>
          </a:p>
        </p:txBody>
      </p:sp>
    </p:spTree>
    <p:extLst>
      <p:ext uri="{BB962C8B-B14F-4D97-AF65-F5344CB8AC3E}">
        <p14:creationId xmlns:p14="http://schemas.microsoft.com/office/powerpoint/2010/main" val="4142142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652" y="894080"/>
            <a:ext cx="5161355" cy="4433147"/>
          </a:xfrm>
        </p:spPr>
        <p:txBody>
          <a:bodyPr anchor="ctr">
            <a:normAutofit/>
          </a:bodyPr>
          <a:lstStyle>
            <a:lvl1pPr algn="l">
              <a:defRPr sz="374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935913" y="5327227"/>
            <a:ext cx="4606833" cy="558800"/>
          </a:xfrm>
        </p:spPr>
        <p:txBody>
          <a:bodyPr anchor="ctr">
            <a:noAutofit/>
          </a:bodyPr>
          <a:lstStyle>
            <a:lvl1pPr marL="0" indent="0">
              <a:buFontTx/>
              <a:buNone/>
              <a:defRPr sz="1360">
                <a:solidFill>
                  <a:schemeClr val="tx1">
                    <a:lumMod val="50000"/>
                    <a:lumOff val="50000"/>
                  </a:schemeClr>
                </a:solidFill>
              </a:defRPr>
            </a:lvl1pPr>
            <a:lvl2pPr marL="388620" indent="0">
              <a:buFontTx/>
              <a:buNone/>
              <a:defRPr/>
            </a:lvl2pPr>
            <a:lvl3pPr marL="777240" indent="0">
              <a:buFontTx/>
              <a:buNone/>
              <a:defRPr/>
            </a:lvl3pPr>
            <a:lvl4pPr marL="1165860" indent="0">
              <a:buFontTx/>
              <a:buNone/>
              <a:defRPr/>
            </a:lvl4pPr>
            <a:lvl5pPr marL="1554480" indent="0">
              <a:buFontTx/>
              <a:buNone/>
              <a:defRPr/>
            </a:lvl5pPr>
          </a:lstStyle>
          <a:p>
            <a:pPr lvl="0"/>
            <a:r>
              <a:rPr lang="en-US" smtClean="0"/>
              <a:t>Edit Master text styles</a:t>
            </a:r>
          </a:p>
        </p:txBody>
      </p:sp>
      <p:sp>
        <p:nvSpPr>
          <p:cNvPr id="3" name="Text Placeholder 2"/>
          <p:cNvSpPr>
            <a:spLocks noGrp="1"/>
          </p:cNvSpPr>
          <p:nvPr>
            <p:ph type="body" idx="1"/>
          </p:nvPr>
        </p:nvSpPr>
        <p:spPr>
          <a:xfrm>
            <a:off x="518159" y="6556586"/>
            <a:ext cx="5395558" cy="2304078"/>
          </a:xfrm>
        </p:spPr>
        <p:txBody>
          <a:bodyPr anchor="ctr">
            <a:normAutofit/>
          </a:bodyPr>
          <a:lstStyle>
            <a:lvl1pPr marL="0" indent="0" algn="l">
              <a:buNone/>
              <a:defRPr sz="1530">
                <a:solidFill>
                  <a:schemeClr val="tx1">
                    <a:lumMod val="75000"/>
                    <a:lumOff val="25000"/>
                  </a:schemeClr>
                </a:solidFill>
              </a:defRPr>
            </a:lvl1pPr>
            <a:lvl2pPr marL="388620" indent="0">
              <a:buNone/>
              <a:defRPr sz="1530">
                <a:solidFill>
                  <a:schemeClr val="tx1">
                    <a:tint val="75000"/>
                  </a:schemeClr>
                </a:solidFill>
              </a:defRPr>
            </a:lvl2pPr>
            <a:lvl3pPr marL="777240" indent="0">
              <a:buNone/>
              <a:defRPr sz="1360">
                <a:solidFill>
                  <a:schemeClr val="tx1">
                    <a:tint val="75000"/>
                  </a:schemeClr>
                </a:solidFill>
              </a:defRPr>
            </a:lvl3pPr>
            <a:lvl4pPr marL="1165860" indent="0">
              <a:buNone/>
              <a:defRPr sz="1190">
                <a:solidFill>
                  <a:schemeClr val="tx1">
                    <a:tint val="75000"/>
                  </a:schemeClr>
                </a:solidFill>
              </a:defRPr>
            </a:lvl4pPr>
            <a:lvl5pPr marL="1554480" indent="0">
              <a:buNone/>
              <a:defRPr sz="1190">
                <a:solidFill>
                  <a:schemeClr val="tx1">
                    <a:tint val="75000"/>
                  </a:schemeClr>
                </a:solidFill>
              </a:defRPr>
            </a:lvl5pPr>
            <a:lvl6pPr marL="1943100" indent="0">
              <a:buNone/>
              <a:defRPr sz="1190">
                <a:solidFill>
                  <a:schemeClr val="tx1">
                    <a:tint val="75000"/>
                  </a:schemeClr>
                </a:solidFill>
              </a:defRPr>
            </a:lvl6pPr>
            <a:lvl7pPr marL="2331720" indent="0">
              <a:buNone/>
              <a:defRPr sz="1190">
                <a:solidFill>
                  <a:schemeClr val="tx1">
                    <a:tint val="75000"/>
                  </a:schemeClr>
                </a:solidFill>
              </a:defRPr>
            </a:lvl7pPr>
            <a:lvl8pPr marL="2720340" indent="0">
              <a:buNone/>
              <a:defRPr sz="1190">
                <a:solidFill>
                  <a:schemeClr val="tx1">
                    <a:tint val="75000"/>
                  </a:schemeClr>
                </a:solidFill>
              </a:defRPr>
            </a:lvl8pPr>
            <a:lvl9pPr marL="3108960" indent="0">
              <a:buNone/>
              <a:defRPr sz="119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AE9B9B-5882-4FAC-B033-6F69EF59F7AB}" type="datetimeFigureOut">
              <a:rPr lang="en-US" smtClean="0"/>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7A035-8C04-439A-8BFF-FB6630E8EA69}" type="slidenum">
              <a:rPr lang="en-US" smtClean="0"/>
              <a:t>‹#›</a:t>
            </a:fld>
            <a:endParaRPr lang="en-US"/>
          </a:p>
        </p:txBody>
      </p:sp>
      <p:sp>
        <p:nvSpPr>
          <p:cNvPr id="24" name="TextBox 23"/>
          <p:cNvSpPr txBox="1"/>
          <p:nvPr/>
        </p:nvSpPr>
        <p:spPr>
          <a:xfrm>
            <a:off x="410305" y="1159221"/>
            <a:ext cx="388721" cy="857671"/>
          </a:xfrm>
          <a:prstGeom prst="rect">
            <a:avLst/>
          </a:prstGeom>
        </p:spPr>
        <p:txBody>
          <a:bodyPr vert="horz" lIns="77724" tIns="38862" rIns="77724" bIns="38862" rtlCol="0" anchor="ctr">
            <a:noAutofit/>
          </a:bodyPr>
          <a:lstStyle/>
          <a:p>
            <a:pPr lvl="0"/>
            <a:r>
              <a:rPr lang="en-US" sz="68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735545" y="4233616"/>
            <a:ext cx="388721" cy="857671"/>
          </a:xfrm>
          <a:prstGeom prst="rect">
            <a:avLst/>
          </a:prstGeom>
        </p:spPr>
        <p:txBody>
          <a:bodyPr vert="horz" lIns="77724" tIns="38862" rIns="77724" bIns="38862" rtlCol="0" anchor="ctr">
            <a:noAutofit/>
          </a:bodyPr>
          <a:lstStyle/>
          <a:p>
            <a:pPr lvl="0"/>
            <a:r>
              <a:rPr lang="en-US" sz="68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11795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18159" y="2833582"/>
            <a:ext cx="5395558" cy="3806675"/>
          </a:xfrm>
        </p:spPr>
        <p:txBody>
          <a:bodyPr anchor="b">
            <a:normAutofit/>
          </a:bodyPr>
          <a:lstStyle>
            <a:lvl1pPr algn="l">
              <a:defRPr sz="374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8159" y="6640257"/>
            <a:ext cx="5395558" cy="2220407"/>
          </a:xfrm>
        </p:spPr>
        <p:txBody>
          <a:bodyPr anchor="t">
            <a:normAutofit/>
          </a:bodyPr>
          <a:lstStyle>
            <a:lvl1pPr marL="0" indent="0" algn="l">
              <a:buNone/>
              <a:defRPr sz="1530">
                <a:solidFill>
                  <a:schemeClr val="tx1">
                    <a:lumMod val="75000"/>
                    <a:lumOff val="25000"/>
                  </a:schemeClr>
                </a:solidFill>
              </a:defRPr>
            </a:lvl1pPr>
            <a:lvl2pPr marL="388620" indent="0">
              <a:buNone/>
              <a:defRPr sz="1530">
                <a:solidFill>
                  <a:schemeClr val="tx1">
                    <a:tint val="75000"/>
                  </a:schemeClr>
                </a:solidFill>
              </a:defRPr>
            </a:lvl2pPr>
            <a:lvl3pPr marL="777240" indent="0">
              <a:buNone/>
              <a:defRPr sz="1360">
                <a:solidFill>
                  <a:schemeClr val="tx1">
                    <a:tint val="75000"/>
                  </a:schemeClr>
                </a:solidFill>
              </a:defRPr>
            </a:lvl3pPr>
            <a:lvl4pPr marL="1165860" indent="0">
              <a:buNone/>
              <a:defRPr sz="1190">
                <a:solidFill>
                  <a:schemeClr val="tx1">
                    <a:tint val="75000"/>
                  </a:schemeClr>
                </a:solidFill>
              </a:defRPr>
            </a:lvl4pPr>
            <a:lvl5pPr marL="1554480" indent="0">
              <a:buNone/>
              <a:defRPr sz="1190">
                <a:solidFill>
                  <a:schemeClr val="tx1">
                    <a:tint val="75000"/>
                  </a:schemeClr>
                </a:solidFill>
              </a:defRPr>
            </a:lvl5pPr>
            <a:lvl6pPr marL="1943100" indent="0">
              <a:buNone/>
              <a:defRPr sz="1190">
                <a:solidFill>
                  <a:schemeClr val="tx1">
                    <a:tint val="75000"/>
                  </a:schemeClr>
                </a:solidFill>
              </a:defRPr>
            </a:lvl6pPr>
            <a:lvl7pPr marL="2331720" indent="0">
              <a:buNone/>
              <a:defRPr sz="1190">
                <a:solidFill>
                  <a:schemeClr val="tx1">
                    <a:tint val="75000"/>
                  </a:schemeClr>
                </a:solidFill>
              </a:defRPr>
            </a:lvl7pPr>
            <a:lvl8pPr marL="2720340" indent="0">
              <a:buNone/>
              <a:defRPr sz="1190">
                <a:solidFill>
                  <a:schemeClr val="tx1">
                    <a:tint val="75000"/>
                  </a:schemeClr>
                </a:solidFill>
              </a:defRPr>
            </a:lvl8pPr>
            <a:lvl9pPr marL="3108960" indent="0">
              <a:buNone/>
              <a:defRPr sz="119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AE9B9B-5882-4FAC-B033-6F69EF59F7AB}" type="datetimeFigureOut">
              <a:rPr lang="en-US" smtClean="0"/>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7A035-8C04-439A-8BFF-FB6630E8EA69}" type="slidenum">
              <a:rPr lang="en-US" smtClean="0"/>
              <a:t>‹#›</a:t>
            </a:fld>
            <a:endParaRPr lang="en-US"/>
          </a:p>
        </p:txBody>
      </p:sp>
    </p:spTree>
    <p:extLst>
      <p:ext uri="{BB962C8B-B14F-4D97-AF65-F5344CB8AC3E}">
        <p14:creationId xmlns:p14="http://schemas.microsoft.com/office/powerpoint/2010/main" val="4099961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58652" y="894080"/>
            <a:ext cx="5161355" cy="4433147"/>
          </a:xfrm>
        </p:spPr>
        <p:txBody>
          <a:bodyPr anchor="ctr">
            <a:normAutofit/>
          </a:bodyPr>
          <a:lstStyle>
            <a:lvl1pPr algn="l">
              <a:defRPr sz="374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518157" y="5886027"/>
            <a:ext cx="5395559" cy="754230"/>
          </a:xfrm>
        </p:spPr>
        <p:txBody>
          <a:bodyPr anchor="b">
            <a:noAutofit/>
          </a:bodyPr>
          <a:lstStyle>
            <a:lvl1pPr marL="0" indent="0">
              <a:buFontTx/>
              <a:buNone/>
              <a:defRPr sz="2040">
                <a:solidFill>
                  <a:schemeClr val="tx1">
                    <a:lumMod val="75000"/>
                    <a:lumOff val="25000"/>
                  </a:schemeClr>
                </a:solidFill>
              </a:defRPr>
            </a:lvl1pPr>
            <a:lvl2pPr marL="388620" indent="0">
              <a:buFontTx/>
              <a:buNone/>
              <a:defRPr/>
            </a:lvl2pPr>
            <a:lvl3pPr marL="777240" indent="0">
              <a:buFontTx/>
              <a:buNone/>
              <a:defRPr/>
            </a:lvl3pPr>
            <a:lvl4pPr marL="1165860" indent="0">
              <a:buFontTx/>
              <a:buNone/>
              <a:defRPr/>
            </a:lvl4pPr>
            <a:lvl5pPr marL="1554480" indent="0">
              <a:buFontTx/>
              <a:buNone/>
              <a:defRPr/>
            </a:lvl5pPr>
          </a:lstStyle>
          <a:p>
            <a:pPr lvl="0"/>
            <a:r>
              <a:rPr lang="en-US" smtClean="0"/>
              <a:t>Edit Master text styles</a:t>
            </a:r>
          </a:p>
        </p:txBody>
      </p:sp>
      <p:sp>
        <p:nvSpPr>
          <p:cNvPr id="3" name="Text Placeholder 2"/>
          <p:cNvSpPr>
            <a:spLocks noGrp="1"/>
          </p:cNvSpPr>
          <p:nvPr>
            <p:ph type="body" idx="1"/>
          </p:nvPr>
        </p:nvSpPr>
        <p:spPr>
          <a:xfrm>
            <a:off x="518159" y="6640257"/>
            <a:ext cx="5395558" cy="2220407"/>
          </a:xfrm>
        </p:spPr>
        <p:txBody>
          <a:bodyPr anchor="t">
            <a:normAutofit/>
          </a:bodyPr>
          <a:lstStyle>
            <a:lvl1pPr marL="0" indent="0" algn="l">
              <a:buNone/>
              <a:defRPr sz="1530">
                <a:solidFill>
                  <a:schemeClr val="tx1">
                    <a:lumMod val="50000"/>
                    <a:lumOff val="50000"/>
                  </a:schemeClr>
                </a:solidFill>
              </a:defRPr>
            </a:lvl1pPr>
            <a:lvl2pPr marL="388620" indent="0">
              <a:buNone/>
              <a:defRPr sz="1530">
                <a:solidFill>
                  <a:schemeClr val="tx1">
                    <a:tint val="75000"/>
                  </a:schemeClr>
                </a:solidFill>
              </a:defRPr>
            </a:lvl2pPr>
            <a:lvl3pPr marL="777240" indent="0">
              <a:buNone/>
              <a:defRPr sz="1360">
                <a:solidFill>
                  <a:schemeClr val="tx1">
                    <a:tint val="75000"/>
                  </a:schemeClr>
                </a:solidFill>
              </a:defRPr>
            </a:lvl3pPr>
            <a:lvl4pPr marL="1165860" indent="0">
              <a:buNone/>
              <a:defRPr sz="1190">
                <a:solidFill>
                  <a:schemeClr val="tx1">
                    <a:tint val="75000"/>
                  </a:schemeClr>
                </a:solidFill>
              </a:defRPr>
            </a:lvl4pPr>
            <a:lvl5pPr marL="1554480" indent="0">
              <a:buNone/>
              <a:defRPr sz="1190">
                <a:solidFill>
                  <a:schemeClr val="tx1">
                    <a:tint val="75000"/>
                  </a:schemeClr>
                </a:solidFill>
              </a:defRPr>
            </a:lvl5pPr>
            <a:lvl6pPr marL="1943100" indent="0">
              <a:buNone/>
              <a:defRPr sz="1190">
                <a:solidFill>
                  <a:schemeClr val="tx1">
                    <a:tint val="75000"/>
                  </a:schemeClr>
                </a:solidFill>
              </a:defRPr>
            </a:lvl6pPr>
            <a:lvl7pPr marL="2331720" indent="0">
              <a:buNone/>
              <a:defRPr sz="1190">
                <a:solidFill>
                  <a:schemeClr val="tx1">
                    <a:tint val="75000"/>
                  </a:schemeClr>
                </a:solidFill>
              </a:defRPr>
            </a:lvl7pPr>
            <a:lvl8pPr marL="2720340" indent="0">
              <a:buNone/>
              <a:defRPr sz="1190">
                <a:solidFill>
                  <a:schemeClr val="tx1">
                    <a:tint val="75000"/>
                  </a:schemeClr>
                </a:solidFill>
              </a:defRPr>
            </a:lvl8pPr>
            <a:lvl9pPr marL="3108960" indent="0">
              <a:buNone/>
              <a:defRPr sz="119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AE9B9B-5882-4FAC-B033-6F69EF59F7AB}" type="datetimeFigureOut">
              <a:rPr lang="en-US" smtClean="0"/>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7A035-8C04-439A-8BFF-FB6630E8EA69}" type="slidenum">
              <a:rPr lang="en-US" smtClean="0"/>
              <a:t>‹#›</a:t>
            </a:fld>
            <a:endParaRPr lang="en-US"/>
          </a:p>
        </p:txBody>
      </p:sp>
      <p:sp>
        <p:nvSpPr>
          <p:cNvPr id="24" name="TextBox 23"/>
          <p:cNvSpPr txBox="1"/>
          <p:nvPr/>
        </p:nvSpPr>
        <p:spPr>
          <a:xfrm>
            <a:off x="410305" y="1159221"/>
            <a:ext cx="388721" cy="857671"/>
          </a:xfrm>
          <a:prstGeom prst="rect">
            <a:avLst/>
          </a:prstGeom>
        </p:spPr>
        <p:txBody>
          <a:bodyPr vert="horz" lIns="77724" tIns="38862" rIns="77724" bIns="38862" rtlCol="0" anchor="ctr">
            <a:noAutofit/>
          </a:bodyPr>
          <a:lstStyle/>
          <a:p>
            <a:pPr lvl="0"/>
            <a:r>
              <a:rPr lang="en-US" sz="68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735545" y="4233616"/>
            <a:ext cx="388721" cy="857671"/>
          </a:xfrm>
          <a:prstGeom prst="rect">
            <a:avLst/>
          </a:prstGeom>
        </p:spPr>
        <p:txBody>
          <a:bodyPr vert="horz" lIns="77724" tIns="38862" rIns="77724" bIns="38862" rtlCol="0" anchor="ctr">
            <a:noAutofit/>
          </a:bodyPr>
          <a:lstStyle/>
          <a:p>
            <a:pPr lvl="0"/>
            <a:r>
              <a:rPr lang="en-US" sz="68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73538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23471" y="894080"/>
            <a:ext cx="5390245" cy="4433147"/>
          </a:xfrm>
        </p:spPr>
        <p:txBody>
          <a:bodyPr anchor="ctr">
            <a:normAutofit/>
          </a:bodyPr>
          <a:lstStyle>
            <a:lvl1pPr algn="l">
              <a:defRPr sz="374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518157" y="5886027"/>
            <a:ext cx="5395559" cy="754230"/>
          </a:xfrm>
        </p:spPr>
        <p:txBody>
          <a:bodyPr anchor="b">
            <a:noAutofit/>
          </a:bodyPr>
          <a:lstStyle>
            <a:lvl1pPr marL="0" indent="0">
              <a:buFontTx/>
              <a:buNone/>
              <a:defRPr sz="2040">
                <a:solidFill>
                  <a:schemeClr val="accent1"/>
                </a:solidFill>
              </a:defRPr>
            </a:lvl1pPr>
            <a:lvl2pPr marL="388620" indent="0">
              <a:buFontTx/>
              <a:buNone/>
              <a:defRPr/>
            </a:lvl2pPr>
            <a:lvl3pPr marL="777240" indent="0">
              <a:buFontTx/>
              <a:buNone/>
              <a:defRPr/>
            </a:lvl3pPr>
            <a:lvl4pPr marL="1165860" indent="0">
              <a:buFontTx/>
              <a:buNone/>
              <a:defRPr/>
            </a:lvl4pPr>
            <a:lvl5pPr marL="1554480" indent="0">
              <a:buFontTx/>
              <a:buNone/>
              <a:defRPr/>
            </a:lvl5pPr>
          </a:lstStyle>
          <a:p>
            <a:pPr lvl="0"/>
            <a:r>
              <a:rPr lang="en-US" smtClean="0"/>
              <a:t>Edit Master text styles</a:t>
            </a:r>
          </a:p>
        </p:txBody>
      </p:sp>
      <p:sp>
        <p:nvSpPr>
          <p:cNvPr id="3" name="Text Placeholder 2"/>
          <p:cNvSpPr>
            <a:spLocks noGrp="1"/>
          </p:cNvSpPr>
          <p:nvPr>
            <p:ph type="body" idx="1"/>
          </p:nvPr>
        </p:nvSpPr>
        <p:spPr>
          <a:xfrm>
            <a:off x="518159" y="6640257"/>
            <a:ext cx="5395558" cy="2220407"/>
          </a:xfrm>
        </p:spPr>
        <p:txBody>
          <a:bodyPr anchor="t">
            <a:normAutofit/>
          </a:bodyPr>
          <a:lstStyle>
            <a:lvl1pPr marL="0" indent="0" algn="l">
              <a:buNone/>
              <a:defRPr sz="1530">
                <a:solidFill>
                  <a:schemeClr val="tx1">
                    <a:lumMod val="50000"/>
                    <a:lumOff val="50000"/>
                  </a:schemeClr>
                </a:solidFill>
              </a:defRPr>
            </a:lvl1pPr>
            <a:lvl2pPr marL="388620" indent="0">
              <a:buNone/>
              <a:defRPr sz="1530">
                <a:solidFill>
                  <a:schemeClr val="tx1">
                    <a:tint val="75000"/>
                  </a:schemeClr>
                </a:solidFill>
              </a:defRPr>
            </a:lvl2pPr>
            <a:lvl3pPr marL="777240" indent="0">
              <a:buNone/>
              <a:defRPr sz="1360">
                <a:solidFill>
                  <a:schemeClr val="tx1">
                    <a:tint val="75000"/>
                  </a:schemeClr>
                </a:solidFill>
              </a:defRPr>
            </a:lvl3pPr>
            <a:lvl4pPr marL="1165860" indent="0">
              <a:buNone/>
              <a:defRPr sz="1190">
                <a:solidFill>
                  <a:schemeClr val="tx1">
                    <a:tint val="75000"/>
                  </a:schemeClr>
                </a:solidFill>
              </a:defRPr>
            </a:lvl4pPr>
            <a:lvl5pPr marL="1554480" indent="0">
              <a:buNone/>
              <a:defRPr sz="1190">
                <a:solidFill>
                  <a:schemeClr val="tx1">
                    <a:tint val="75000"/>
                  </a:schemeClr>
                </a:solidFill>
              </a:defRPr>
            </a:lvl5pPr>
            <a:lvl6pPr marL="1943100" indent="0">
              <a:buNone/>
              <a:defRPr sz="1190">
                <a:solidFill>
                  <a:schemeClr val="tx1">
                    <a:tint val="75000"/>
                  </a:schemeClr>
                </a:solidFill>
              </a:defRPr>
            </a:lvl6pPr>
            <a:lvl7pPr marL="2331720" indent="0">
              <a:buNone/>
              <a:defRPr sz="1190">
                <a:solidFill>
                  <a:schemeClr val="tx1">
                    <a:tint val="75000"/>
                  </a:schemeClr>
                </a:solidFill>
              </a:defRPr>
            </a:lvl7pPr>
            <a:lvl8pPr marL="2720340" indent="0">
              <a:buNone/>
              <a:defRPr sz="1190">
                <a:solidFill>
                  <a:schemeClr val="tx1">
                    <a:tint val="75000"/>
                  </a:schemeClr>
                </a:solidFill>
              </a:defRPr>
            </a:lvl8pPr>
            <a:lvl9pPr marL="3108960" indent="0">
              <a:buNone/>
              <a:defRPr sz="119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AE9B9B-5882-4FAC-B033-6F69EF59F7AB}" type="datetimeFigureOut">
              <a:rPr lang="en-US" smtClean="0"/>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7A035-8C04-439A-8BFF-FB6630E8EA69}" type="slidenum">
              <a:rPr lang="en-US" smtClean="0"/>
              <a:t>‹#›</a:t>
            </a:fld>
            <a:endParaRPr lang="en-US"/>
          </a:p>
        </p:txBody>
      </p:sp>
    </p:spTree>
    <p:extLst>
      <p:ext uri="{BB962C8B-B14F-4D97-AF65-F5344CB8AC3E}">
        <p14:creationId xmlns:p14="http://schemas.microsoft.com/office/powerpoint/2010/main" val="38106372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AE9B9B-5882-4FAC-B033-6F69EF59F7AB}" type="datetimeFigureOut">
              <a:rPr lang="en-US" smtClean="0"/>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7A035-8C04-439A-8BFF-FB6630E8EA69}" type="slidenum">
              <a:rPr lang="en-US" smtClean="0"/>
              <a:t>‹#›</a:t>
            </a:fld>
            <a:endParaRPr lang="en-US"/>
          </a:p>
        </p:txBody>
      </p:sp>
    </p:spTree>
    <p:extLst>
      <p:ext uri="{BB962C8B-B14F-4D97-AF65-F5344CB8AC3E}">
        <p14:creationId xmlns:p14="http://schemas.microsoft.com/office/powerpoint/2010/main" val="1357844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80715" y="894081"/>
            <a:ext cx="831990" cy="7702128"/>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8159" y="894081"/>
            <a:ext cx="4415772" cy="770212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AE9B9B-5882-4FAC-B033-6F69EF59F7AB}" type="datetimeFigureOut">
              <a:rPr lang="en-US" smtClean="0"/>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7A035-8C04-439A-8BFF-FB6630E8EA69}" type="slidenum">
              <a:rPr lang="en-US" smtClean="0"/>
              <a:t>‹#›</a:t>
            </a:fld>
            <a:endParaRPr lang="en-US"/>
          </a:p>
        </p:txBody>
      </p:sp>
    </p:spTree>
    <p:extLst>
      <p:ext uri="{BB962C8B-B14F-4D97-AF65-F5344CB8AC3E}">
        <p14:creationId xmlns:p14="http://schemas.microsoft.com/office/powerpoint/2010/main" val="81100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7196" y="-12419"/>
            <a:ext cx="7794334" cy="10083238"/>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18160" y="894080"/>
            <a:ext cx="5395556" cy="1937173"/>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18159" y="3168866"/>
            <a:ext cx="5395557" cy="56918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94469" y="8860666"/>
            <a:ext cx="581512" cy="535517"/>
          </a:xfrm>
          <a:prstGeom prst="rect">
            <a:avLst/>
          </a:prstGeom>
        </p:spPr>
        <p:txBody>
          <a:bodyPr vert="horz" lIns="91440" tIns="45720" rIns="91440" bIns="45720" rtlCol="0" anchor="ctr"/>
          <a:lstStyle>
            <a:lvl1pPr algn="r">
              <a:defRPr sz="765">
                <a:solidFill>
                  <a:schemeClr val="tx1">
                    <a:tint val="75000"/>
                  </a:schemeClr>
                </a:solidFill>
              </a:defRPr>
            </a:lvl1pPr>
          </a:lstStyle>
          <a:p>
            <a:fld id="{97AE9B9B-5882-4FAC-B033-6F69EF59F7AB}" type="datetimeFigureOut">
              <a:rPr lang="en-US" smtClean="0"/>
              <a:t>4/10/2024</a:t>
            </a:fld>
            <a:endParaRPr lang="en-US"/>
          </a:p>
        </p:txBody>
      </p:sp>
      <p:sp>
        <p:nvSpPr>
          <p:cNvPr id="5" name="Footer Placeholder 4"/>
          <p:cNvSpPr>
            <a:spLocks noGrp="1"/>
          </p:cNvSpPr>
          <p:nvPr>
            <p:ph type="ftr" sz="quarter" idx="3"/>
          </p:nvPr>
        </p:nvSpPr>
        <p:spPr>
          <a:xfrm>
            <a:off x="518160" y="8860666"/>
            <a:ext cx="3929527" cy="535517"/>
          </a:xfrm>
          <a:prstGeom prst="rect">
            <a:avLst/>
          </a:prstGeom>
        </p:spPr>
        <p:txBody>
          <a:bodyPr vert="horz" lIns="91440" tIns="45720" rIns="91440" bIns="45720" rtlCol="0" anchor="ctr"/>
          <a:lstStyle>
            <a:lvl1pPr algn="l">
              <a:defRPr sz="76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77975" y="8860666"/>
            <a:ext cx="435742" cy="535517"/>
          </a:xfrm>
          <a:prstGeom prst="rect">
            <a:avLst/>
          </a:prstGeom>
        </p:spPr>
        <p:txBody>
          <a:bodyPr vert="horz" lIns="91440" tIns="45720" rIns="91440" bIns="45720" rtlCol="0" anchor="ctr"/>
          <a:lstStyle>
            <a:lvl1pPr algn="r">
              <a:defRPr sz="765">
                <a:solidFill>
                  <a:schemeClr val="accent1"/>
                </a:solidFill>
              </a:defRPr>
            </a:lvl1pPr>
          </a:lstStyle>
          <a:p>
            <a:fld id="{7597A035-8C04-439A-8BFF-FB6630E8EA69}" type="slidenum">
              <a:rPr lang="en-US" smtClean="0"/>
              <a:t>‹#›</a:t>
            </a:fld>
            <a:endParaRPr lang="en-US"/>
          </a:p>
        </p:txBody>
      </p:sp>
    </p:spTree>
    <p:extLst>
      <p:ext uri="{BB962C8B-B14F-4D97-AF65-F5344CB8AC3E}">
        <p14:creationId xmlns:p14="http://schemas.microsoft.com/office/powerpoint/2010/main" val="13708184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388620" rtl="0" eaLnBrk="1" latinLnBrk="0" hangingPunct="1">
        <a:spcBef>
          <a:spcPct val="0"/>
        </a:spcBef>
        <a:buNone/>
        <a:defRPr sz="306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91465" indent="-291465" algn="l" defTabSz="388620" rtl="0" eaLnBrk="1" latinLnBrk="0" hangingPunct="1">
        <a:spcBef>
          <a:spcPts val="850"/>
        </a:spcBef>
        <a:spcAft>
          <a:spcPts val="0"/>
        </a:spcAft>
        <a:buClr>
          <a:schemeClr val="accent1"/>
        </a:buClr>
        <a:buSzPct val="80000"/>
        <a:buFont typeface="Wingdings 3" charset="2"/>
        <a:buChar char=""/>
        <a:defRPr sz="1530" kern="1200">
          <a:solidFill>
            <a:schemeClr val="tx1">
              <a:lumMod val="75000"/>
              <a:lumOff val="25000"/>
            </a:schemeClr>
          </a:solidFill>
          <a:latin typeface="+mn-lt"/>
          <a:ea typeface="+mn-ea"/>
          <a:cs typeface="+mn-cs"/>
        </a:defRPr>
      </a:lvl1pPr>
      <a:lvl2pPr marL="631508" indent="-242888" algn="l" defTabSz="388620" rtl="0" eaLnBrk="1" latinLnBrk="0" hangingPunct="1">
        <a:spcBef>
          <a:spcPts val="850"/>
        </a:spcBef>
        <a:spcAft>
          <a:spcPts val="0"/>
        </a:spcAft>
        <a:buClr>
          <a:schemeClr val="accent1"/>
        </a:buClr>
        <a:buSzPct val="80000"/>
        <a:buFont typeface="Wingdings 3" charset="2"/>
        <a:buChar char=""/>
        <a:defRPr sz="1360" kern="1200">
          <a:solidFill>
            <a:schemeClr val="tx1">
              <a:lumMod val="75000"/>
              <a:lumOff val="25000"/>
            </a:schemeClr>
          </a:solidFill>
          <a:latin typeface="+mn-lt"/>
          <a:ea typeface="+mn-ea"/>
          <a:cs typeface="+mn-cs"/>
        </a:defRPr>
      </a:lvl2pPr>
      <a:lvl3pPr marL="971550" indent="-194310" algn="l" defTabSz="388620" rtl="0" eaLnBrk="1" latinLnBrk="0" hangingPunct="1">
        <a:spcBef>
          <a:spcPts val="850"/>
        </a:spcBef>
        <a:spcAft>
          <a:spcPts val="0"/>
        </a:spcAft>
        <a:buClr>
          <a:schemeClr val="accent1"/>
        </a:buClr>
        <a:buSzPct val="80000"/>
        <a:buFont typeface="Wingdings 3" charset="2"/>
        <a:buChar char=""/>
        <a:defRPr sz="1190" kern="1200">
          <a:solidFill>
            <a:schemeClr val="tx1">
              <a:lumMod val="75000"/>
              <a:lumOff val="25000"/>
            </a:schemeClr>
          </a:solidFill>
          <a:latin typeface="+mn-lt"/>
          <a:ea typeface="+mn-ea"/>
          <a:cs typeface="+mn-cs"/>
        </a:defRPr>
      </a:lvl3pPr>
      <a:lvl4pPr marL="1360170" indent="-194310" algn="l" defTabSz="388620" rtl="0" eaLnBrk="1" latinLnBrk="0" hangingPunct="1">
        <a:spcBef>
          <a:spcPts val="850"/>
        </a:spcBef>
        <a:spcAft>
          <a:spcPts val="0"/>
        </a:spcAft>
        <a:buClr>
          <a:schemeClr val="accent1"/>
        </a:buClr>
        <a:buSzPct val="80000"/>
        <a:buFont typeface="Wingdings 3" charset="2"/>
        <a:buChar char=""/>
        <a:defRPr sz="1020" kern="1200">
          <a:solidFill>
            <a:schemeClr val="tx1">
              <a:lumMod val="75000"/>
              <a:lumOff val="25000"/>
            </a:schemeClr>
          </a:solidFill>
          <a:latin typeface="+mn-lt"/>
          <a:ea typeface="+mn-ea"/>
          <a:cs typeface="+mn-cs"/>
        </a:defRPr>
      </a:lvl4pPr>
      <a:lvl5pPr marL="1748790" indent="-194310" algn="l" defTabSz="388620" rtl="0" eaLnBrk="1" latinLnBrk="0" hangingPunct="1">
        <a:spcBef>
          <a:spcPts val="850"/>
        </a:spcBef>
        <a:spcAft>
          <a:spcPts val="0"/>
        </a:spcAft>
        <a:buClr>
          <a:schemeClr val="accent1"/>
        </a:buClr>
        <a:buSzPct val="80000"/>
        <a:buFont typeface="Wingdings 3" charset="2"/>
        <a:buChar char=""/>
        <a:defRPr sz="1020" kern="1200">
          <a:solidFill>
            <a:schemeClr val="tx1">
              <a:lumMod val="75000"/>
              <a:lumOff val="25000"/>
            </a:schemeClr>
          </a:solidFill>
          <a:latin typeface="+mn-lt"/>
          <a:ea typeface="+mn-ea"/>
          <a:cs typeface="+mn-cs"/>
        </a:defRPr>
      </a:lvl5pPr>
      <a:lvl6pPr marL="2137410" indent="-194310" algn="l" defTabSz="388620" rtl="0" eaLnBrk="1" latinLnBrk="0" hangingPunct="1">
        <a:spcBef>
          <a:spcPts val="850"/>
        </a:spcBef>
        <a:spcAft>
          <a:spcPts val="0"/>
        </a:spcAft>
        <a:buClr>
          <a:schemeClr val="accent1"/>
        </a:buClr>
        <a:buSzPct val="80000"/>
        <a:buFont typeface="Wingdings 3" charset="2"/>
        <a:buChar char=""/>
        <a:defRPr sz="1020" kern="1200">
          <a:solidFill>
            <a:schemeClr val="tx1">
              <a:lumMod val="75000"/>
              <a:lumOff val="25000"/>
            </a:schemeClr>
          </a:solidFill>
          <a:latin typeface="+mn-lt"/>
          <a:ea typeface="+mn-ea"/>
          <a:cs typeface="+mn-cs"/>
        </a:defRPr>
      </a:lvl6pPr>
      <a:lvl7pPr marL="2526030" indent="-194310" algn="l" defTabSz="388620" rtl="0" eaLnBrk="1" latinLnBrk="0" hangingPunct="1">
        <a:spcBef>
          <a:spcPts val="850"/>
        </a:spcBef>
        <a:spcAft>
          <a:spcPts val="0"/>
        </a:spcAft>
        <a:buClr>
          <a:schemeClr val="accent1"/>
        </a:buClr>
        <a:buSzPct val="80000"/>
        <a:buFont typeface="Wingdings 3" charset="2"/>
        <a:buChar char=""/>
        <a:defRPr sz="1020" kern="1200">
          <a:solidFill>
            <a:schemeClr val="tx1">
              <a:lumMod val="75000"/>
              <a:lumOff val="25000"/>
            </a:schemeClr>
          </a:solidFill>
          <a:latin typeface="+mn-lt"/>
          <a:ea typeface="+mn-ea"/>
          <a:cs typeface="+mn-cs"/>
        </a:defRPr>
      </a:lvl7pPr>
      <a:lvl8pPr marL="2914650" indent="-194310" algn="l" defTabSz="388620" rtl="0" eaLnBrk="1" latinLnBrk="0" hangingPunct="1">
        <a:spcBef>
          <a:spcPts val="850"/>
        </a:spcBef>
        <a:spcAft>
          <a:spcPts val="0"/>
        </a:spcAft>
        <a:buClr>
          <a:schemeClr val="accent1"/>
        </a:buClr>
        <a:buSzPct val="80000"/>
        <a:buFont typeface="Wingdings 3" charset="2"/>
        <a:buChar char=""/>
        <a:defRPr sz="1020" kern="1200">
          <a:solidFill>
            <a:schemeClr val="tx1">
              <a:lumMod val="75000"/>
              <a:lumOff val="25000"/>
            </a:schemeClr>
          </a:solidFill>
          <a:latin typeface="+mn-lt"/>
          <a:ea typeface="+mn-ea"/>
          <a:cs typeface="+mn-cs"/>
        </a:defRPr>
      </a:lvl8pPr>
      <a:lvl9pPr marL="3303270" indent="-194310" algn="l" defTabSz="388620" rtl="0" eaLnBrk="1" latinLnBrk="0" hangingPunct="1">
        <a:spcBef>
          <a:spcPts val="850"/>
        </a:spcBef>
        <a:spcAft>
          <a:spcPts val="0"/>
        </a:spcAft>
        <a:buClr>
          <a:schemeClr val="accent1"/>
        </a:buClr>
        <a:buSzPct val="80000"/>
        <a:buFont typeface="Wingdings 3" charset="2"/>
        <a:buChar char=""/>
        <a:defRPr sz="1020" kern="1200">
          <a:solidFill>
            <a:schemeClr val="tx1">
              <a:lumMod val="75000"/>
              <a:lumOff val="25000"/>
            </a:schemeClr>
          </a:solidFill>
          <a:latin typeface="+mn-lt"/>
          <a:ea typeface="+mn-ea"/>
          <a:cs typeface="+mn-cs"/>
        </a:defRPr>
      </a:lvl9pPr>
    </p:bodyStyle>
    <p:otherStyle>
      <a:defPPr>
        <a:defRPr lang="en-US"/>
      </a:defPPr>
      <a:lvl1pPr marL="0" algn="l" defTabSz="388620" rtl="0" eaLnBrk="1" latinLnBrk="0" hangingPunct="1">
        <a:defRPr sz="1530" kern="1200">
          <a:solidFill>
            <a:schemeClr val="tx1"/>
          </a:solidFill>
          <a:latin typeface="+mn-lt"/>
          <a:ea typeface="+mn-ea"/>
          <a:cs typeface="+mn-cs"/>
        </a:defRPr>
      </a:lvl1pPr>
      <a:lvl2pPr marL="388620" algn="l" defTabSz="388620" rtl="0" eaLnBrk="1" latinLnBrk="0" hangingPunct="1">
        <a:defRPr sz="1530" kern="1200">
          <a:solidFill>
            <a:schemeClr val="tx1"/>
          </a:solidFill>
          <a:latin typeface="+mn-lt"/>
          <a:ea typeface="+mn-ea"/>
          <a:cs typeface="+mn-cs"/>
        </a:defRPr>
      </a:lvl2pPr>
      <a:lvl3pPr marL="777240" algn="l" defTabSz="388620" rtl="0" eaLnBrk="1" latinLnBrk="0" hangingPunct="1">
        <a:defRPr sz="1530" kern="1200">
          <a:solidFill>
            <a:schemeClr val="tx1"/>
          </a:solidFill>
          <a:latin typeface="+mn-lt"/>
          <a:ea typeface="+mn-ea"/>
          <a:cs typeface="+mn-cs"/>
        </a:defRPr>
      </a:lvl3pPr>
      <a:lvl4pPr marL="1165860" algn="l" defTabSz="388620" rtl="0" eaLnBrk="1" latinLnBrk="0" hangingPunct="1">
        <a:defRPr sz="1530" kern="1200">
          <a:solidFill>
            <a:schemeClr val="tx1"/>
          </a:solidFill>
          <a:latin typeface="+mn-lt"/>
          <a:ea typeface="+mn-ea"/>
          <a:cs typeface="+mn-cs"/>
        </a:defRPr>
      </a:lvl4pPr>
      <a:lvl5pPr marL="1554480" algn="l" defTabSz="388620" rtl="0" eaLnBrk="1" latinLnBrk="0" hangingPunct="1">
        <a:defRPr sz="1530" kern="1200">
          <a:solidFill>
            <a:schemeClr val="tx1"/>
          </a:solidFill>
          <a:latin typeface="+mn-lt"/>
          <a:ea typeface="+mn-ea"/>
          <a:cs typeface="+mn-cs"/>
        </a:defRPr>
      </a:lvl5pPr>
      <a:lvl6pPr marL="1943100" algn="l" defTabSz="388620" rtl="0" eaLnBrk="1" latinLnBrk="0" hangingPunct="1">
        <a:defRPr sz="1530" kern="1200">
          <a:solidFill>
            <a:schemeClr val="tx1"/>
          </a:solidFill>
          <a:latin typeface="+mn-lt"/>
          <a:ea typeface="+mn-ea"/>
          <a:cs typeface="+mn-cs"/>
        </a:defRPr>
      </a:lvl6pPr>
      <a:lvl7pPr marL="2331720" algn="l" defTabSz="388620" rtl="0" eaLnBrk="1" latinLnBrk="0" hangingPunct="1">
        <a:defRPr sz="1530" kern="1200">
          <a:solidFill>
            <a:schemeClr val="tx1"/>
          </a:solidFill>
          <a:latin typeface="+mn-lt"/>
          <a:ea typeface="+mn-ea"/>
          <a:cs typeface="+mn-cs"/>
        </a:defRPr>
      </a:lvl7pPr>
      <a:lvl8pPr marL="2720340" algn="l" defTabSz="388620" rtl="0" eaLnBrk="1" latinLnBrk="0" hangingPunct="1">
        <a:defRPr sz="1530" kern="1200">
          <a:solidFill>
            <a:schemeClr val="tx1"/>
          </a:solidFill>
          <a:latin typeface="+mn-lt"/>
          <a:ea typeface="+mn-ea"/>
          <a:cs typeface="+mn-cs"/>
        </a:defRPr>
      </a:lvl8pPr>
      <a:lvl9pPr marL="3108960" algn="l" defTabSz="38862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ebp"/><Relationship Id="rId2" Type="http://schemas.openxmlformats.org/officeDocument/2006/relationships/image" Target="../media/image1.webp"/><Relationship Id="rId1" Type="http://schemas.openxmlformats.org/officeDocument/2006/relationships/slideLayout" Target="../slideLayouts/slideLayout1.xml"/><Relationship Id="rId4" Type="http://schemas.openxmlformats.org/officeDocument/2006/relationships/image" Target="../media/image3.web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78541" y="322729"/>
            <a:ext cx="5928659" cy="830997"/>
          </a:xfrm>
          <a:prstGeom prst="rect">
            <a:avLst/>
          </a:prstGeom>
          <a:noFill/>
        </p:spPr>
        <p:txBody>
          <a:bodyPr wrap="square" rtlCol="0">
            <a:spAutoFit/>
          </a:bodyPr>
          <a:lstStyle/>
          <a:p>
            <a:r>
              <a:rPr lang="en-US" sz="4800" b="1" dirty="0" smtClean="0"/>
              <a:t>Foods Final Exam</a:t>
            </a:r>
            <a:endParaRPr lang="en-US" sz="4800" b="1" dirty="0"/>
          </a:p>
        </p:txBody>
      </p:sp>
      <p:sp>
        <p:nvSpPr>
          <p:cNvPr id="5" name="TextBox 4"/>
          <p:cNvSpPr txBox="1"/>
          <p:nvPr/>
        </p:nvSpPr>
        <p:spPr>
          <a:xfrm>
            <a:off x="3585882" y="1607671"/>
            <a:ext cx="3657600" cy="369332"/>
          </a:xfrm>
          <a:prstGeom prst="rect">
            <a:avLst/>
          </a:prstGeom>
          <a:noFill/>
        </p:spPr>
        <p:txBody>
          <a:bodyPr wrap="square" rtlCol="0">
            <a:spAutoFit/>
          </a:bodyPr>
          <a:lstStyle/>
          <a:p>
            <a:endParaRPr lang="en-US" dirty="0"/>
          </a:p>
        </p:txBody>
      </p:sp>
      <p:sp>
        <p:nvSpPr>
          <p:cNvPr id="6" name="Rounded Rectangle 5"/>
          <p:cNvSpPr/>
          <p:nvPr/>
        </p:nvSpPr>
        <p:spPr>
          <a:xfrm>
            <a:off x="455069" y="1528914"/>
            <a:ext cx="4061583" cy="198418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8" name="Rounded Rectangle 7"/>
          <p:cNvSpPr/>
          <p:nvPr/>
        </p:nvSpPr>
        <p:spPr>
          <a:xfrm>
            <a:off x="455070" y="4075878"/>
            <a:ext cx="4061583" cy="272527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9" name="TextBox 8"/>
          <p:cNvSpPr txBox="1"/>
          <p:nvPr/>
        </p:nvSpPr>
        <p:spPr>
          <a:xfrm>
            <a:off x="578367" y="1716501"/>
            <a:ext cx="3877627" cy="1754326"/>
          </a:xfrm>
          <a:prstGeom prst="rect">
            <a:avLst/>
          </a:prstGeom>
          <a:noFill/>
        </p:spPr>
        <p:txBody>
          <a:bodyPr wrap="square" rtlCol="0">
            <a:spAutoFit/>
          </a:bodyPr>
          <a:lstStyle/>
          <a:p>
            <a:r>
              <a:rPr lang="en-US" b="1" dirty="0"/>
              <a:t>1. Meal Planning</a:t>
            </a:r>
          </a:p>
          <a:p>
            <a:r>
              <a:rPr lang="en-US" dirty="0"/>
              <a:t>- Plan a balanced </a:t>
            </a:r>
            <a:r>
              <a:rPr lang="en-US" dirty="0" smtClean="0"/>
              <a:t>meal for friends or family: </a:t>
            </a:r>
            <a:r>
              <a:rPr lang="en-US" dirty="0"/>
              <a:t>main dish, two sides, dessert.</a:t>
            </a:r>
            <a:br>
              <a:rPr lang="en-US" dirty="0"/>
            </a:br>
            <a:r>
              <a:rPr lang="en-US" dirty="0"/>
              <a:t>- Consider dietary needs.</a:t>
            </a:r>
          </a:p>
          <a:p>
            <a:endParaRPr lang="en-US" dirty="0" smtClean="0"/>
          </a:p>
        </p:txBody>
      </p:sp>
      <p:sp>
        <p:nvSpPr>
          <p:cNvPr id="10" name="TextBox 9"/>
          <p:cNvSpPr txBox="1"/>
          <p:nvPr/>
        </p:nvSpPr>
        <p:spPr>
          <a:xfrm>
            <a:off x="722424" y="4331742"/>
            <a:ext cx="3570376" cy="2031325"/>
          </a:xfrm>
          <a:prstGeom prst="rect">
            <a:avLst/>
          </a:prstGeom>
          <a:noFill/>
        </p:spPr>
        <p:txBody>
          <a:bodyPr wrap="square" rtlCol="0">
            <a:spAutoFit/>
          </a:bodyPr>
          <a:lstStyle/>
          <a:p>
            <a:r>
              <a:rPr lang="en-US" b="1" dirty="0"/>
              <a:t>2. Shopping List</a:t>
            </a:r>
          </a:p>
          <a:p>
            <a:r>
              <a:rPr lang="en-US" dirty="0"/>
              <a:t>- Create a categorized shopping list for meal ingredients.</a:t>
            </a:r>
          </a:p>
          <a:p>
            <a:r>
              <a:rPr lang="en-US" b="1" dirty="0"/>
              <a:t>3. Preparation List</a:t>
            </a:r>
          </a:p>
          <a:p>
            <a:r>
              <a:rPr lang="en-US" dirty="0"/>
              <a:t>- Detail the preparation steps with timing to ensure synchronized serving</a:t>
            </a:r>
            <a:endParaRPr lang="en-US" dirty="0"/>
          </a:p>
        </p:txBody>
      </p:sp>
      <p:sp>
        <p:nvSpPr>
          <p:cNvPr id="11" name="Rounded Rectangle 10"/>
          <p:cNvSpPr/>
          <p:nvPr/>
        </p:nvSpPr>
        <p:spPr>
          <a:xfrm>
            <a:off x="483589" y="7161835"/>
            <a:ext cx="4048047" cy="224238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12" name="TextBox 11"/>
          <p:cNvSpPr txBox="1"/>
          <p:nvPr/>
        </p:nvSpPr>
        <p:spPr>
          <a:xfrm>
            <a:off x="865191" y="7257489"/>
            <a:ext cx="3241343" cy="2308324"/>
          </a:xfrm>
          <a:prstGeom prst="rect">
            <a:avLst/>
          </a:prstGeom>
          <a:noFill/>
        </p:spPr>
        <p:txBody>
          <a:bodyPr wrap="square" rtlCol="0">
            <a:spAutoFit/>
          </a:bodyPr>
          <a:lstStyle/>
          <a:p>
            <a:r>
              <a:rPr lang="en-US" b="1" dirty="0"/>
              <a:t>4. Cooking and Presentation</a:t>
            </a:r>
          </a:p>
          <a:p>
            <a:r>
              <a:rPr lang="en-US" dirty="0"/>
              <a:t>- Focus on the meal's execution and presentation.</a:t>
            </a:r>
          </a:p>
          <a:p>
            <a:r>
              <a:rPr lang="en-US" b="1" dirty="0"/>
              <a:t>5. Reflection Piece</a:t>
            </a:r>
          </a:p>
          <a:p>
            <a:r>
              <a:rPr lang="en-US" dirty="0"/>
              <a:t>- </a:t>
            </a:r>
            <a:r>
              <a:rPr lang="en-US" dirty="0" smtClean="0"/>
              <a:t>Reflect on your experience following the link at leitchtech.com</a:t>
            </a:r>
            <a:endParaRPr lang="en-US" dirty="0"/>
          </a:p>
          <a:p>
            <a:endParaRPr lang="en-US" dirty="0"/>
          </a:p>
        </p:txBody>
      </p:sp>
      <p:sp>
        <p:nvSpPr>
          <p:cNvPr id="13" name="AutoShape 2" descr="A cartoon image of a desk viewed from above, featuring a pencil and a piece of paper with partially written meal planning notes. The notes include a list of dishes such as 'Grilled Chicken Breast,' 'Steamed Broccoli,' and 'Chocolate Brownies.' The paper should appear as if someone has just been working on it, with the pencil lying across the paper. The desk surface is wood, and the setting suggests a cozy, creative space for planning and organizing, embodying a sense of productivity and culinary explorat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6067" y="1398642"/>
            <a:ext cx="2347415" cy="2347415"/>
          </a:xfrm>
          <a:prstGeom prst="rect">
            <a:avLst/>
          </a:prstGeom>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6067" y="4200002"/>
            <a:ext cx="2316812" cy="2316812"/>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96067" y="7049069"/>
            <a:ext cx="2355147" cy="2355147"/>
          </a:xfrm>
          <a:prstGeom prst="rect">
            <a:avLst/>
          </a:prstGeom>
        </p:spPr>
      </p:pic>
    </p:spTree>
    <p:extLst>
      <p:ext uri="{BB962C8B-B14F-4D97-AF65-F5344CB8AC3E}">
        <p14:creationId xmlns:p14="http://schemas.microsoft.com/office/powerpoint/2010/main" val="59050707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TotalTime>
  <Words>91</Words>
  <Application>Microsoft Office PowerPoint</Application>
  <PresentationFormat>Custom</PresentationFormat>
  <Paragraphs>14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Trebuchet MS</vt:lpstr>
      <vt:lpstr>Wingdings 3</vt:lpstr>
      <vt:lpstr>Facet</vt:lpstr>
      <vt:lpstr>PowerPoint Presentation</vt:lpstr>
    </vt:vector>
  </TitlesOfParts>
  <Company>Beaufort Delta Education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Leitch</dc:creator>
  <cp:lastModifiedBy>David Leitch</cp:lastModifiedBy>
  <cp:revision>2</cp:revision>
  <dcterms:created xsi:type="dcterms:W3CDTF">2024-04-10T14:57:46Z</dcterms:created>
  <dcterms:modified xsi:type="dcterms:W3CDTF">2024-04-10T15:13:50Z</dcterms:modified>
</cp:coreProperties>
</file>